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56" r:id="rId3"/>
    <p:sldId id="258" r:id="rId4"/>
    <p:sldId id="265" r:id="rId5"/>
    <p:sldId id="266" r:id="rId6"/>
    <p:sldId id="263" r:id="rId7"/>
    <p:sldId id="264" r:id="rId8"/>
    <p:sldId id="262" r:id="rId9"/>
    <p:sldId id="268" r:id="rId10"/>
    <p:sldId id="260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96"/>
    <p:restoredTop sz="72492"/>
  </p:normalViewPr>
  <p:slideViewPr>
    <p:cSldViewPr snapToGrid="0" snapToObjects="1">
      <p:cViewPr>
        <p:scale>
          <a:sx n="93" d="100"/>
          <a:sy n="93" d="100"/>
        </p:scale>
        <p:origin x="-3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3AE1A-932C-5D4E-9FE7-E12057CFABE0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6204E-80AB-F442-A067-5B56384DB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2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3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17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xkcd.com</a:t>
            </a:r>
            <a:r>
              <a:rPr lang="en-US" dirty="0" smtClean="0"/>
              <a:t>/1425/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18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30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colah.github.io</a:t>
            </a:r>
            <a:r>
              <a:rPr lang="en-US" dirty="0" smtClean="0"/>
              <a:t>/posts/2014-07-Conv-Nets-Modular/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92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4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4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96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04E-80AB-F442-A067-5B56384DB6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4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3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9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0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73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69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0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2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5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5AB1F-AA73-7A43-A629-5945823D336F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F83CA-2C09-E048-A60C-5A9C84FC0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3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4" Type="http://schemas.openxmlformats.org/officeDocument/2006/relationships/hyperlink" Target="http://colah.github.io/posts/2014-07-Conv-Nets-Modular/" TargetMode="External"/><Relationship Id="rId5" Type="http://schemas.openxmlformats.org/officeDocument/2006/relationships/hyperlink" Target="https://github.com/rasbt/pattern_classification" TargetMode="External"/><Relationship Id="rId6" Type="http://schemas.openxmlformats.org/officeDocument/2006/relationships/hyperlink" Target="https://github.com/rasbt/python-machine-learning-book" TargetMode="External"/><Relationship Id="rId7" Type="http://schemas.openxmlformats.org/officeDocument/2006/relationships/hyperlink" Target="https://codelabs.developers.google.com/codelabs/tensorflow-for-poets/#0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2757" y="916874"/>
            <a:ext cx="1087482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Times New Roman" charset="0"/>
                <a:ea typeface="Times New Roman" charset="0"/>
                <a:cs typeface="Times New Roman" charset="0"/>
              </a:rPr>
              <a:t>TensorFlow</a:t>
            </a:r>
            <a:endParaRPr lang="en-US" sz="48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564" y="1346365"/>
            <a:ext cx="2612736" cy="2612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756" y="4158838"/>
            <a:ext cx="1087482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CS 5665 F16 practicum</a:t>
            </a:r>
          </a:p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Karun Joseph, A02240287</a:t>
            </a:r>
          </a:p>
          <a:p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757" y="473529"/>
            <a:ext cx="108748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Takeaways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Lookin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 for a fit/ predict style, existing algorithms type library? Use Scikit-learn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Looking to learn and quickly implement ML? Use Scikit-learn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Looking to build your own algorithms with custom functions, of deep learning type, across platforms? Use Tensor Flow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!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6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757" y="473529"/>
            <a:ext cx="108748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Source code -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://www.tensorflow.org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/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Convolution neural networks -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://colah.github.io/posts/2014-07-Conv-Nets-Modular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/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Pattern recognition and ML reading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https://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github.com/rasbt/pattern_classification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github.com/rasbt/python-machine-learning-book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Retraining last layer of model -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://codelabs.developers.google.com/codelabs/tensorflow-for-poets/#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0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3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584200"/>
            <a:ext cx="3390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757" y="473529"/>
            <a:ext cx="108748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What is TensorFlow</a:t>
            </a:r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Open source software library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from Google (Brain Team) for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machine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Especially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good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for training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and implementing deep neural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Example applications include image recognition, automated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translation. Think Google Photos, Translate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Used in production at Uber, SnapChat, Google (obv.), others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757" y="473529"/>
            <a:ext cx="10874829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How does it work?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Uses data flow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graphs to represent a learning model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Comprise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 nodes and edges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Nodes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represent mathematical operations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Edges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represent multi-dimensional data arrays (tensors)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“TensorFlow”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based with Python and C++ APIs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86" y="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757" y="473529"/>
            <a:ext cx="10874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Deep neural networks?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Fancy name for neural networks algorithm with more than one layer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Now possible with cheap HW, huge data sets and better techniques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53" y="2339212"/>
            <a:ext cx="3595453" cy="811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877" y="3162779"/>
            <a:ext cx="3735007" cy="1175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693" y="4338500"/>
            <a:ext cx="4084674" cy="24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8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757" y="473529"/>
            <a:ext cx="10874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How </a:t>
            </a:r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is it different </a:t>
            </a:r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scikit-learn </a:t>
            </a:r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or other tools in R</a:t>
            </a:r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Scikit-learn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model already built; “off-the-shelf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”’; Fit/ predict style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TensorFlow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has to build model up from; should be able to describe your model in the form of a datagraph with functions like gradient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descent, add, max, etc.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757" y="473529"/>
            <a:ext cx="108748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What </a:t>
            </a:r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are its </a:t>
            </a:r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advantages?</a:t>
            </a:r>
          </a:p>
          <a:p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Cross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platform: Android, Linux, etc.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Quick turn around to production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Efficient computation utilizing CPUs, GPUs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8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757" y="473529"/>
            <a:ext cx="10874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Demo on Raspberry Pi!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Transfer learning  - use a model already trained on images. Deep learning from scratch will take days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Model - Inception v3 network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Training set - ImageNet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images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with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1000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classes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309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757" y="473529"/>
            <a:ext cx="1087482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charset="0"/>
                <a:ea typeface="Times New Roman" charset="0"/>
                <a:cs typeface="Times New Roman" charset="0"/>
              </a:rPr>
              <a:t>Demo on Raspberry Pi!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Process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of building a makefile in Raspberry Pi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Quick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run through of C code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Option to change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last layer to be specific to your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classes and retrain the model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56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7215</TotalTime>
  <Words>409</Words>
  <Application>Microsoft Macintosh PowerPoint</Application>
  <PresentationFormat>Widescreen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Karun Joseph</cp:lastModifiedBy>
  <cp:revision>78</cp:revision>
  <cp:lastPrinted>2016-10-28T14:24:00Z</cp:lastPrinted>
  <dcterms:created xsi:type="dcterms:W3CDTF">2016-10-28T14:20:41Z</dcterms:created>
  <dcterms:modified xsi:type="dcterms:W3CDTF">2016-11-10T15:02:26Z</dcterms:modified>
</cp:coreProperties>
</file>